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62" r:id="rId5"/>
    <p:sldId id="277" r:id="rId6"/>
    <p:sldId id="278" r:id="rId7"/>
    <p:sldId id="269" r:id="rId8"/>
    <p:sldId id="263" r:id="rId9"/>
    <p:sldId id="264" r:id="rId10"/>
    <p:sldId id="281" r:id="rId11"/>
    <p:sldId id="265" r:id="rId12"/>
    <p:sldId id="282" r:id="rId13"/>
    <p:sldId id="268" r:id="rId14"/>
    <p:sldId id="285" r:id="rId15"/>
    <p:sldId id="283" r:id="rId16"/>
    <p:sldId id="284" r:id="rId17"/>
    <p:sldId id="286" r:id="rId18"/>
    <p:sldId id="259" r:id="rId19"/>
    <p:sldId id="287" r:id="rId20"/>
    <p:sldId id="288" r:id="rId21"/>
    <p:sldId id="28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1A4A1-6D51-4942-8BB0-32BB5256C1D2}" type="datetimeFigureOut">
              <a:rPr lang="ru-RU" smtClean="0"/>
              <a:t>19.10.2014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337D0-08C7-4632-9BBC-6AC1D4AB6A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150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EA45F-97CB-42EF-888A-DDF560248162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4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A1285-F778-407A-A70B-5405167E3DD1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6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834A-B7A1-45C4-B344-4D61A002A90E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5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98B5-5D57-4CD1-9471-ADA0C509CFAF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33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C57D6-E2FA-4E9A-8910-D3BE8EB9EECD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50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4D38F-70E7-45C6-AB8C-5E7759562288}" type="datetime1">
              <a:rPr lang="ru-RU" smtClean="0"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351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7383F-BDA3-4DFC-9E73-A8BB44BC3946}" type="datetime1">
              <a:rPr lang="ru-RU" smtClean="0"/>
              <a:t>19.10.2014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78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FCED-0DDC-49CD-A1AD-14068FC4FF94}" type="datetime1">
              <a:rPr lang="ru-RU" smtClean="0"/>
              <a:t>19.10.2014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86C-DCE7-4901-BAD6-C4AF59945207}" type="datetime1">
              <a:rPr lang="ru-RU" smtClean="0"/>
              <a:t>19.10.2014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1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618E-EA4A-410A-A2BC-1172F30E9BF6}" type="datetime1">
              <a:rPr lang="ru-RU" smtClean="0"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47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F9D7F-82CB-41B9-A1E9-9308F82B89D2}" type="datetime1">
              <a:rPr lang="ru-RU" smtClean="0"/>
              <a:t>19.10.2014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445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160EB-0B88-4356-9E1B-1484AEA75C49}" type="datetime1">
              <a:rPr lang="ru-RU" smtClean="0"/>
              <a:t>19.10.2014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4DB1-505B-40C2-9561-4BCF01EEE1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69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933" y="1772816"/>
            <a:ext cx="7772400" cy="2738735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Толерантность </a:t>
            </a:r>
            <a:b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спасет мир</a:t>
            </a:r>
            <a:endParaRPr lang="ru-RU" sz="7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5111" y="327733"/>
            <a:ext cx="49320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i="1" dirty="0" smtClean="0"/>
              <a:t>Толерантность – искусство жить в мире с непохожими на тебя людьми.</a:t>
            </a:r>
            <a:endParaRPr lang="ru-RU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90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512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0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26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96944" cy="6611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Рамка 8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78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4016"/>
            <a:ext cx="8246690" cy="6597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3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35" y="332656"/>
            <a:ext cx="8913461" cy="5942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395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856984" cy="6642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886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933" y="1772816"/>
            <a:ext cx="7772400" cy="2738735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Толерантность </a:t>
            </a:r>
            <a:b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7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спасет мир</a:t>
            </a:r>
            <a:endParaRPr lang="ru-RU" sz="7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74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35" y="929633"/>
            <a:ext cx="3889742" cy="4998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66842"/>
            <a:ext cx="57606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Солнечный круг, небо вокруг —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Это рисунок мальчишки.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Нарисовал он на листке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И подписал в уголке: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/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солнце,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небо,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мама,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буду я.</a:t>
            </a:r>
          </a:p>
        </p:txBody>
      </p:sp>
      <p:pic>
        <p:nvPicPr>
          <p:cNvPr id="6" name="Из_Мультфильмов_-_Солнечный_Круг_(минус_P-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476672"/>
            <a:ext cx="609600" cy="6096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76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6"/>
            <a:ext cx="56166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Милый мой друг, добрый мой друг,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Людям так хочется мира.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И в тридцать пять сердце опять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Не устает повторять: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/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солнце,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небо,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мама,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буду 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t="4851" r="5001" b="7356"/>
          <a:stretch/>
        </p:blipFill>
        <p:spPr>
          <a:xfrm>
            <a:off x="4489801" y="3387460"/>
            <a:ext cx="4258663" cy="3065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49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797494"/>
            <a:ext cx="6309262" cy="4943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332657"/>
            <a:ext cx="8229600" cy="31683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толерантности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17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54387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Тише, солдат, слышишь, солдат,-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Люди пугаются взрывов.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Тысячи глаз в небо глядят,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Губы упрямо твердят: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/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солнце,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небо,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мама,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буду я.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://www.alarab.net/data/news/2010/01/31/7xv4qc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628800"/>
            <a:ext cx="3817037" cy="4817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02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3870"/>
            <a:ext cx="76328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</a:rPr>
              <a:t>Против беды, против войны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Встанем за наших мальчишек.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Солнце — навек! Счастье — навек! — 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Так повелел человек.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/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солнце,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небо,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будет мама, </a:t>
            </a:r>
            <a:br>
              <a:rPr lang="ru-RU" sz="3200" b="1" dirty="0">
                <a:latin typeface="Monotype Corsiva" panose="03010101010201010101" pitchFamily="66" charset="0"/>
              </a:rPr>
            </a:br>
            <a:r>
              <a:rPr lang="ru-RU" sz="3200" b="1" dirty="0">
                <a:latin typeface="Monotype Corsiva" panose="03010101010201010101" pitchFamily="66" charset="0"/>
              </a:rPr>
              <a:t>Пусть всегда буду я.</a:t>
            </a:r>
            <a:r>
              <a:rPr lang="ru-RU" dirty="0"/>
              <a:t> 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Рамка 2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20888"/>
            <a:ext cx="3920191" cy="40597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23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76672"/>
            <a:ext cx="7135961" cy="2520280"/>
          </a:xfrm>
          <a:ln>
            <a:solidFill>
              <a:schemeClr val="tx1"/>
            </a:solidFill>
            <a:prstDash val="dash"/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Чувствовать, думать, любить, как другие,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Сердцем умея понять солидарность.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Напрочь отбросить – "Они не такие",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Этому учит нас толерантность.</a:t>
            </a:r>
          </a:p>
        </p:txBody>
      </p:sp>
      <p:sp>
        <p:nvSpPr>
          <p:cNvPr id="2" name="AutoShape 4" descr="&amp;Ocy;&amp;fcy;&amp;icy;&amp;tscy;&amp;icy;&amp;acy;&amp;lcy;&amp;softcy;&amp;ncy;&amp;ycy;&amp;jcy; &amp;scy;&amp;acy;&amp;jcy;&amp;tcy; &amp;gcy;&amp;ocy;&amp;rcy;&amp;ocy;&amp;dcy;&amp;acy; &amp;Kcy;&amp;ucy;&amp;rcy;&amp;ocy;&amp;vcy;&amp;scy;&amp;kcy;&amp;ocy;&amp;iecy; - &amp;Mcy;&amp;ocy;&amp;lcy;&amp;ocy;&amp;dcy;&amp;iecy;&amp;zhcy;&amp;softcy; &amp;icy; &amp;ocy;&amp;bcy;&amp;shchcy;&amp;iecy;&amp;scy;&amp;tcy;&amp;vcy;&amp;o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Users\Пользователь\Desktop\картинки\картинки свеча\list2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4069706"/>
            <a:ext cx="3330030" cy="278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6" b="7150"/>
          <a:stretch/>
        </p:blipFill>
        <p:spPr>
          <a:xfrm>
            <a:off x="735741" y="3068960"/>
            <a:ext cx="765268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30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764704"/>
            <a:ext cx="7260283" cy="2376264"/>
          </a:xfrm>
          <a:ln>
            <a:solidFill>
              <a:schemeClr val="tx1"/>
            </a:solidFill>
            <a:prstDash val="dash"/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Признание, равенство и уважение,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Взаимодействие, дружба, галантность.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Вера любая без принуждения,</a:t>
            </a:r>
          </a:p>
          <a:p>
            <a:pPr marL="0" indent="0" algn="ctr">
              <a:buNone/>
            </a:pPr>
            <a:r>
              <a:rPr lang="ru-RU" b="1" dirty="0">
                <a:latin typeface="Monotype Corsiva" panose="03010101010201010101" pitchFamily="66" charset="0"/>
              </a:rPr>
              <a:t>Это и многое есть толерантность</a:t>
            </a:r>
            <a:r>
              <a:rPr lang="ru-RU" b="1" dirty="0" smtClean="0">
                <a:latin typeface="Monotype Corsiva" panose="03010101010201010101" pitchFamily="66" charset="0"/>
              </a:rPr>
              <a:t>.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1" b="5806"/>
          <a:stretch/>
        </p:blipFill>
        <p:spPr>
          <a:xfrm>
            <a:off x="4572000" y="3356992"/>
            <a:ext cx="4285853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7" t="4689" r="3343" b="3685"/>
          <a:stretch/>
        </p:blipFill>
        <p:spPr>
          <a:xfrm>
            <a:off x="195678" y="3356992"/>
            <a:ext cx="452033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Рамка 5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Users\Пользователь\Desktop\картинки\картинки свеча\list2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4069706"/>
            <a:ext cx="3330030" cy="278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24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5256584" cy="3377298"/>
          </a:xfrm>
          <a:ln>
            <a:solidFill>
              <a:schemeClr val="tx1"/>
            </a:solidFill>
            <a:prstDash val="dash"/>
          </a:ln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Толерантность, дружба, труд</a:t>
            </a:r>
          </a:p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К лучшей жизни нас ведут.</a:t>
            </a:r>
          </a:p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Выбирая в жизни путь,</a:t>
            </a:r>
          </a:p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Толерантность не забудь.</a:t>
            </a:r>
          </a:p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Толерантность не только учение,</a:t>
            </a:r>
          </a:p>
          <a:p>
            <a:pPr marL="0" indent="0" algn="ctr"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Это выдержка, воля, терпение</a:t>
            </a:r>
            <a:r>
              <a:rPr lang="ru-RU" sz="4100" b="1" dirty="0" smtClean="0">
                <a:latin typeface="Monotype Corsiva" panose="03010101010201010101" pitchFamily="66" charset="0"/>
              </a:rPr>
              <a:t>.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8" y="3896847"/>
            <a:ext cx="3942746" cy="2628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257" y="3896848"/>
            <a:ext cx="3856969" cy="2571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Волонтеры Некоузского р-на. ВКонтакт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373" y="814401"/>
            <a:ext cx="3260099" cy="2614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картинки\картинки свеча\list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4069706"/>
            <a:ext cx="3330030" cy="278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5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C:\Users\Пользователь\Desktop\картинки\картинки свеча\list2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4069706"/>
            <a:ext cx="3330030" cy="278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47664" y="692696"/>
            <a:ext cx="6264696" cy="2592288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Толерантность – значит это,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Если дружно все живут.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И теплом сердец согреты,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4100" b="1" dirty="0">
                <a:latin typeface="Monotype Corsiva" panose="03010101010201010101" pitchFamily="66" charset="0"/>
              </a:rPr>
              <a:t>Школа, быт наш и уют.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1"/>
          <a:stretch/>
        </p:blipFill>
        <p:spPr>
          <a:xfrm>
            <a:off x="4611488" y="3539890"/>
            <a:ext cx="4280992" cy="2998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82" y="3539890"/>
            <a:ext cx="4464230" cy="2985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6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33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4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40452" y="166328"/>
            <a:ext cx="8824036" cy="6525344"/>
          </a:xfrm>
          <a:prstGeom prst="frame">
            <a:avLst>
              <a:gd name="adj1" fmla="val 157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64DB1-505B-40C2-9561-4BCF01EEE12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0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6729381</TotalTime>
  <Words>170</Words>
  <Application>Microsoft Office PowerPoint</Application>
  <PresentationFormat>Экран (4:3)</PresentationFormat>
  <Paragraphs>48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Толерантность  спасет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Толерантность  спасет мир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Толерантность спасет мир</dc:title>
  <dc:creator>Пользователь</dc:creator>
  <cp:lastModifiedBy>Ольга Морозова</cp:lastModifiedBy>
  <cp:revision>23</cp:revision>
  <dcterms:created xsi:type="dcterms:W3CDTF">2014-10-17T06:14:31Z</dcterms:created>
  <dcterms:modified xsi:type="dcterms:W3CDTF">2014-10-19T03:14:19Z</dcterms:modified>
</cp:coreProperties>
</file>